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312" r:id="rId3"/>
    <p:sldId id="315" r:id="rId4"/>
    <p:sldId id="314" r:id="rId5"/>
    <p:sldId id="316" r:id="rId6"/>
    <p:sldId id="317" r:id="rId7"/>
    <p:sldId id="318" r:id="rId8"/>
    <p:sldId id="324" r:id="rId9"/>
    <p:sldId id="319" r:id="rId10"/>
    <p:sldId id="320" r:id="rId11"/>
    <p:sldId id="322" r:id="rId12"/>
    <p:sldId id="337" r:id="rId13"/>
    <p:sldId id="325" r:id="rId14"/>
    <p:sldId id="297" r:id="rId15"/>
    <p:sldId id="326" r:id="rId16"/>
    <p:sldId id="328" r:id="rId17"/>
    <p:sldId id="330" r:id="rId18"/>
    <p:sldId id="332" r:id="rId19"/>
    <p:sldId id="333" r:id="rId20"/>
    <p:sldId id="335" r:id="rId21"/>
    <p:sldId id="338" r:id="rId22"/>
    <p:sldId id="308" r:id="rId23"/>
    <p:sldId id="311" r:id="rId24"/>
    <p:sldId id="309" r:id="rId25"/>
    <p:sldId id="340" r:id="rId26"/>
    <p:sldId id="342" r:id="rId27"/>
    <p:sldId id="294" r:id="rId28"/>
    <p:sldId id="292" r:id="rId29"/>
    <p:sldId id="299" r:id="rId30"/>
    <p:sldId id="300" r:id="rId31"/>
    <p:sldId id="301" r:id="rId32"/>
    <p:sldId id="302" r:id="rId33"/>
    <p:sldId id="303" r:id="rId34"/>
    <p:sldId id="304" r:id="rId35"/>
    <p:sldId id="306" r:id="rId36"/>
    <p:sldId id="305" r:id="rId37"/>
    <p:sldId id="343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72" autoAdjust="0"/>
    <p:restoredTop sz="94660"/>
  </p:normalViewPr>
  <p:slideViewPr>
    <p:cSldViewPr snapToGrid="0">
      <p:cViewPr>
        <p:scale>
          <a:sx n="75" d="100"/>
          <a:sy n="75" d="100"/>
        </p:scale>
        <p:origin x="-37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1FEA56-1B00-405E-9EA7-18EF39D54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9614577-8F6F-47A5-A06A-717058189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EFD1DCD-756D-4EBF-B772-ECAE9642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589AF0E-321A-4DA0-AFE6-42D4BBDA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5ADA43-A9A9-4A80-A759-49EE2A28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258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34F798-00A1-4373-A36A-0BFF89F4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1497442-487D-4A18-A65F-63271B4F4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C569FAF-B6B2-48A3-88A1-FCEC1930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8823EC5-5F55-475C-9352-5A853021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4111534-D093-478B-97B9-7C1BC0BB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84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3A6573EE-9FC2-4D2D-A948-018ED883B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AF9684F-36C8-40AF-A3CE-D5583D372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E3A25B2-0E66-451C-BB27-5E25900A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3627EBD-34B6-4997-BF28-B707CE06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2D7FA12-7489-4E01-A150-C795ACFB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057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A93B24-3805-460F-ADD9-82AC1864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F41046F-F1BB-402B-99C1-1E86F5501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3645C5D-B1EC-4B26-900D-99861147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19AF41A-FA75-434B-A6AA-C5B181A1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967A04C-19F8-4F8E-BD28-AFC95DCD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7FBA22-5916-45E7-A666-F7D18E83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2707377-E68F-4DA6-ADBB-9C8334020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626E3C1-AC38-4FB3-AA7F-61730E09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39007CF-B155-4707-B85C-B136B0EA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308DD81-52B9-418E-BC86-9748D9FF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31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8FB783-998F-4A12-963E-81DDF458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378B099-8729-462A-A278-A2EF2AA64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9B4D57E-AF26-40A5-96BE-923064CA0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5E2ED7D-46D9-4841-91A9-FB575469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E985BA1-55FE-4AF8-8BFE-14392A9C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055A031-771C-4D43-8600-D2B42AC2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988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0785C4-E979-4A9F-9562-180E2818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586797A-ADEC-4CD2-BC03-704144B1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C7E00BB-AE94-4EFC-8AC4-ECAF96611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C485328-C4B7-4C03-A5F6-4AA8DFFD2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ADC006F-E973-4A89-A9AF-4AF206548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508FDC15-9E47-47F6-A95B-8C757EA7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080519C3-E878-489A-8C97-212A2C88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B429E37F-77EF-46FA-AC03-5DAD9220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086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95ADB1-FD9D-4420-8129-602C8C37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1443AAB-9B5E-4E75-B3DF-86D050B4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CF991A9-277A-4399-8C1B-C37C5176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26F7659-5B84-43E3-86AD-657339B4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95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4C047D6-1C78-4DBD-ABC3-066E4826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B5ACF8C-AFD5-4B29-BAB1-3E69D0A2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88F6043-FD10-41D2-A3D0-7CDE2B18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63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2A825AB-43C1-43E8-8207-69068206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98213FF-F69D-4795-A227-C8931311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A167962-0A14-43F9-A204-398364252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5160CCF-5E6E-4833-845F-CCE1906C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CBB96CA-DBD8-4E9D-872D-A8549B0E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226FF3A-0558-4A1B-B8ED-AC545554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71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140600-DAA3-4D10-A097-2AE25B6F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E7FDDF0D-6E5C-4ECE-8F84-B6083B050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A216FA7-B3F6-42C0-8167-848C6A35E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9C894F9-BF24-4900-9347-E839DFC1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C200261-28A4-4903-A93F-BC8CA21C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D472966-CF84-4104-86A1-82ED28C9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9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919A517-65E6-4B2D-819C-EF45B85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3F8A691-C037-43FA-AB67-4A2EE4D88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2F2AF3E-277F-4E4F-A960-848E42D4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BA1D89A-7627-45AB-BD66-07D791362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52F31F2-415E-46A4-A12D-93AD1D719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6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nvkQLAKJ8" TargetMode="External"/><Relationship Id="rId2" Type="http://schemas.openxmlformats.org/officeDocument/2006/relationships/hyperlink" Target="https://www.youtube.com/watch?time_continue=212&amp;v=96kI8Mp1uOU&amp;feature=emb_logo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53A432-893B-4B9A-B64D-6BD4EB176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621683"/>
            <a:ext cx="6801321" cy="3641024"/>
          </a:xfrm>
        </p:spPr>
        <p:txBody>
          <a:bodyPr anchor="ctr">
            <a:normAutofit/>
          </a:bodyPr>
          <a:lstStyle/>
          <a:p>
            <a:pPr algn="r"/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Trochę pracy, trochę relaksu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MIMO WSZYSTKO – UŚMIECH PROSZĘ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03EA223-8DA9-4B70-9F4E-C6B1BF6FB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 fontScale="77500" lnSpcReduction="20000"/>
          </a:bodyPr>
          <a:lstStyle/>
          <a:p>
            <a:pPr algn="l"/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Prezentację przygotowała:</a:t>
            </a:r>
          </a:p>
          <a:p>
            <a:pPr algn="l"/>
            <a:r>
              <a:rPr lang="pl-PL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900" dirty="0">
                <a:latin typeface="Times New Roman" pitchFamily="18" charset="0"/>
                <a:cs typeface="Times New Roman" pitchFamily="18" charset="0"/>
              </a:rPr>
            </a:b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Agnieszka </a:t>
            </a:r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Spadło</a:t>
            </a:r>
            <a:r>
              <a:rPr lang="pl-PL" sz="2100" dirty="0"/>
              <a:t/>
            </a:r>
            <a:br>
              <a:rPr lang="pl-PL" sz="21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osef\Desktop\szym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97" y="365760"/>
            <a:ext cx="5577840" cy="3474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71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Opisz, jak się czujesz, gdy…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362" name="Picture 2" descr="C:\Users\Josef\Desktop\rew\rew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14500"/>
            <a:ext cx="7162800" cy="452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osef\Desktop\rew\Mapa Złoś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60579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osef\Desktop\rew\rew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0"/>
            <a:ext cx="6819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sef\Desktop\rew\rew27 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1"/>
            <a:ext cx="5524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 smtClean="0"/>
              <a:t>Kontrolowanie emocji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5384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Pomyśl o swoich emocjach.</a:t>
            </a:r>
          </a:p>
          <a:p>
            <a:r>
              <a:rPr lang="pl-PL" sz="2400" dirty="0" smtClean="0"/>
              <a:t>Kiedy zauważasz, że lada moment „wybuchniesz”, pomyśl o małym, cichym pokoju. To miejsce na Twoje myśli. </a:t>
            </a:r>
            <a:r>
              <a:rPr lang="pl-PL" sz="2400" b="1" dirty="0" smtClean="0"/>
              <a:t>Inteligencja emocjonalna polega na tym, że zanim podejmiemy działania, myślimy, zastanawiamy się, analizujemy sytuację</a:t>
            </a:r>
            <a:r>
              <a:rPr lang="pl-PL" sz="2400" dirty="0" smtClean="0"/>
              <a:t>. </a:t>
            </a:r>
          </a:p>
          <a:p>
            <a:r>
              <a:rPr lang="pl-PL" sz="2400" dirty="0" smtClean="0"/>
              <a:t>Dopiero po jakimś czasie </a:t>
            </a:r>
            <a:r>
              <a:rPr lang="pl-PL" sz="2400" dirty="0" err="1" smtClean="0"/>
              <a:t>powiniśmy</a:t>
            </a:r>
            <a:r>
              <a:rPr lang="pl-PL" sz="2400" dirty="0" smtClean="0"/>
              <a:t> podjąć decyzję. Najpierw przenieś się do tego cichego pokoju, który przynosi Ci tak wiele spokoju.</a:t>
            </a:r>
          </a:p>
          <a:p>
            <a:endParaRPr lang="pl-PL" dirty="0"/>
          </a:p>
        </p:txBody>
      </p:sp>
      <p:pic>
        <p:nvPicPr>
          <p:cNvPr id="32771" name="Picture 3" descr="C:\Users\Josef\Desktop\09befb46b143f4f2e1fb40a1011643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3771900"/>
            <a:ext cx="4979988" cy="28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Przerywnik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9022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482" name="Picture 2" descr="C:\Users\Josef\Desktop\rew\rew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549400"/>
            <a:ext cx="4352925" cy="500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Zaproś do gry rodzeństwo, mamę, tatę…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endParaRPr lang="pl-PL" sz="2800" dirty="0" smtClean="0"/>
          </a:p>
          <a:p>
            <a:pPr algn="just"/>
            <a:r>
              <a:rPr lang="pl-PL" sz="2800" dirty="0" smtClean="0"/>
              <a:t>Weź kostkę do gry, a gdy ktoś z Was wyrzuci daną liczbę oczek, odpowiada na wskazane pytanie.</a:t>
            </a:r>
            <a:endParaRPr lang="pl-PL" sz="2800" dirty="0"/>
          </a:p>
        </p:txBody>
      </p:sp>
      <p:pic>
        <p:nvPicPr>
          <p:cNvPr id="23554" name="Picture 2" descr="C:\Users\Josef\Desktop\rew\Bardzo prosta gra, do której potrzebujemy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0" y="177799"/>
            <a:ext cx="6172199" cy="615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Zaproś do gry rodzeństwo, mamę, tatę…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pl-PL" sz="2800" dirty="0" smtClean="0"/>
              <a:t>Każdy uczestnik rzuca kostką i odpowiada na pytanie znajdujące się na </a:t>
            </a:r>
            <a:r>
              <a:rPr lang="pl-PL" sz="2800" dirty="0" err="1" smtClean="0"/>
              <a:t>polu,na</a:t>
            </a:r>
            <a:r>
              <a:rPr lang="pl-PL" sz="2800" dirty="0" smtClean="0"/>
              <a:t> którym wirtualnie stanął. </a:t>
            </a:r>
          </a:p>
          <a:p>
            <a:endParaRPr lang="pl-PL" dirty="0"/>
          </a:p>
        </p:txBody>
      </p:sp>
      <p:pic>
        <p:nvPicPr>
          <p:cNvPr id="25602" name="Picture 2" descr="C:\Users\Josef\Desktop\rew\Poznajmy się bliżej - materiał do pracy z dziećmi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5100"/>
            <a:ext cx="7010400" cy="669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osef\Desktop\rew\Jak pracować z uczniem mającym zaburzenia koncentracji uwagi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2700"/>
            <a:ext cx="9652000" cy="684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osef\Desktop\rew\re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0"/>
            <a:ext cx="9220200" cy="668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Zaczynamy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Przygotowałam dla Ciebie kilkanaście różnych propozycji, które pozwolą Ci się rozwijać, odprężyć a przede wszystkim BYĆ DUMNYM Z SIEBIE, że usprawniasz funkcje poznawcze i emocjonalne, które w obecnym czasie pandemii „cierpią na ospałość”.</a:t>
            </a:r>
          </a:p>
          <a:p>
            <a:r>
              <a:rPr lang="pl-PL" sz="2400" dirty="0" smtClean="0"/>
              <a:t>Zanim coś odłożysz na później, umów się ze sobą, że zaczniesz to coś robić i będziesz wykonywać zadanie chociaż przez 5 minut. WŁĄCZ STOPER I ZACZNIJ…</a:t>
            </a:r>
          </a:p>
          <a:p>
            <a:r>
              <a:rPr lang="pl-PL" sz="2400" dirty="0" smtClean="0"/>
              <a:t>SPRAWDŹ CO SIĘ STANIE, GDY NIE BĘDZIE CI SIĘ CHCIAŁAO, A JEDNAK COŚ ZROBISZ..</a:t>
            </a:r>
          </a:p>
          <a:p>
            <a:endParaRPr lang="pl-PL" dirty="0"/>
          </a:p>
        </p:txBody>
      </p:sp>
      <p:pic>
        <p:nvPicPr>
          <p:cNvPr id="6146" name="Picture 2" descr="C:\Users\Josef\Desktop\dumaDob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5100" y="4902200"/>
            <a:ext cx="2501900" cy="173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przyjrzeć się sobie…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 smtClean="0"/>
              <a:t>Wyznacz sobie mały cel, np. przez tydzień będziesz robił 10 przysiadów codziennie przed kolacją</a:t>
            </a:r>
          </a:p>
          <a:p>
            <a:pPr marL="342900" indent="-342900">
              <a:buAutoNum type="arabicPeriod"/>
            </a:pPr>
            <a:r>
              <a:rPr lang="pl-PL" dirty="0" smtClean="0"/>
              <a:t>Codziennie sprawdzaj, czy uda Ci się dotrzymać umowy ze sobą, a jeśli nie, zastanów się, co Ci przeszkadza i skonstruuj coś, co pomoże Ci wykształcić nowy, dobry nawyk, np. poproś mamę, żeby zawsze przed kolacją przypomniała Ci o celu słowami, np. „ No, Mistrzu, czas na przysiad” lub ustaw sobie wyraźny, jednakowy dźwięk w telefonie, który przypomni Ci o samej aktywności.</a:t>
            </a:r>
          </a:p>
          <a:p>
            <a:pPr marL="342900" indent="-342900"/>
            <a:r>
              <a:rPr lang="pl-PL" dirty="0" smtClean="0"/>
              <a:t>	To ćwiczenia buduje wytrwałość i samodyscyplinę.</a:t>
            </a:r>
            <a:endParaRPr lang="pl-PL" dirty="0"/>
          </a:p>
        </p:txBody>
      </p:sp>
      <p:pic>
        <p:nvPicPr>
          <p:cNvPr id="30722" name="Picture 2" descr="C:\Users\Josef\Desktop\rew\rew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900" y="914400"/>
            <a:ext cx="6197600" cy="500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Przerywnik</a:t>
            </a:r>
            <a:endParaRPr lang="pl-PL" dirty="0"/>
          </a:p>
        </p:txBody>
      </p:sp>
      <p:pic>
        <p:nvPicPr>
          <p:cNvPr id="4" name="Picture 3" descr="C:\Users\Josef\Desktop\a5ffb8e63accd36c9d2061da5141155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99500" y="673100"/>
            <a:ext cx="3022600" cy="21082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168400" y="1866900"/>
            <a:ext cx="7708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Rysowanie na żądanie</a:t>
            </a:r>
          </a:p>
          <a:p>
            <a:endParaRPr lang="pl-PL" dirty="0" smtClean="0"/>
          </a:p>
          <a:p>
            <a:r>
              <a:rPr lang="pl-PL" i="1" dirty="0" smtClean="0"/>
              <a:t>Uczestnicy siedzą przy stole, a przed nimi leżą kartki i ołówki. Wszyscy (oprócz prowadzącego zabawę) mają zawiązane oczy. </a:t>
            </a:r>
          </a:p>
          <a:p>
            <a:r>
              <a:rPr lang="pl-PL" i="1" dirty="0" smtClean="0"/>
              <a:t>Zadaniem uczestników jest narysować np. szympansa, kota, świnię, ale w kolejności podawanej przez prowadzącego. Następnie prowadzący czyta instrukcję, czekając po każdym poleceniu, aż uczestnicy je wykonają.</a:t>
            </a:r>
          </a:p>
          <a:p>
            <a:endParaRPr lang="pl-PL" dirty="0" smtClean="0"/>
          </a:p>
          <a:p>
            <a:r>
              <a:rPr lang="pl-PL" i="1" dirty="0" smtClean="0"/>
              <a:t>Polecenia: najpierw narysujcie ogon, teraz głowę, przednią łapę, korpus, tylną nogę, oczy, drugą tylną nogę, drugą przednią łapę; uszy.</a:t>
            </a:r>
            <a:endParaRPr lang="pl-PL" dirty="0" smtClean="0"/>
          </a:p>
          <a:p>
            <a:r>
              <a:rPr lang="pl-PL" i="1" dirty="0" smtClean="0"/>
              <a:t>Na koniec wszyscy zdejmują opaski i sprawdzają, jak wygląda ich dzieło!</a:t>
            </a:r>
          </a:p>
          <a:p>
            <a:endParaRPr lang="pl-PL" dirty="0" smtClean="0"/>
          </a:p>
          <a:p>
            <a:r>
              <a:rPr lang="pl-PL" i="1" dirty="0" smtClean="0"/>
              <a:t>Materiały: chustki do zawiązania oczu, kartki, ołówki.</a:t>
            </a:r>
            <a:endParaRPr lang="pl-PL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Zastanów się, co każda z osób na przyjęciu urodzinowym może myśleć i co może czuć. Co mógłbyś zrobić, żeby każdy z gości czuł się dobrze i komfortowo?</a:t>
            </a:r>
            <a:endParaRPr lang="pl-PL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60419" y="1825625"/>
            <a:ext cx="387116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osef\Desktop\rew\rew28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850" y="0"/>
            <a:ext cx="5607050" cy="668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osef\Desktop\rew\rew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0"/>
            <a:ext cx="53721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osef\Desktop\rew\rew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"/>
            <a:ext cx="5245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Przerywnik</a:t>
            </a:r>
            <a:endParaRPr lang="pl-PL" dirty="0"/>
          </a:p>
        </p:txBody>
      </p:sp>
      <p:pic>
        <p:nvPicPr>
          <p:cNvPr id="4" name="Picture 2" descr="C:\Users\Josef\Desktop\rew\Przepis na piasek kinetyczn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1" y="1600200"/>
            <a:ext cx="3752450" cy="457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100" b="1" dirty="0" smtClean="0"/>
              <a:t>Pokonywanie własnych słabości i przyjaźń to filar szczęścia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ZAPRASZAM NA FILM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4- minutowy film animowany „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Present</a:t>
            </a:r>
            <a:r>
              <a:rPr lang="pl-PL" dirty="0" smtClean="0"/>
              <a:t>” przedstawia nam chłopca i szczeniaczka.</a:t>
            </a:r>
          </a:p>
          <a:p>
            <a:r>
              <a:rPr lang="pl-PL" dirty="0" smtClean="0"/>
              <a:t>Ważne, by w życiu mieć przyjaciela. Przyjaciele dają radość i nadzieję, a  jedyne przeszkody, jakie nas spotykają, to te, które produkujemy w naszej głowie.</a:t>
            </a:r>
          </a:p>
          <a:p>
            <a:r>
              <a:rPr lang="pl-PL" dirty="0" smtClean="0"/>
              <a:t>Dowiesz się z niego, że z przyjacielem u boku Twoje trudności mogą się wydawać łatwiejsze do pokonania. Być może więc zamiast  zamykać się w sobie, lepiej pomyśleć o swoich zaletach, wzmocnić je i </a:t>
            </a:r>
            <a:r>
              <a:rPr lang="pl-PL" dirty="0" err="1" smtClean="0"/>
              <a:t>otoczać</a:t>
            </a:r>
            <a:r>
              <a:rPr lang="pl-PL" dirty="0" smtClean="0"/>
              <a:t> się wartościowymi ludźmi i zwierzętami?</a:t>
            </a:r>
          </a:p>
          <a:p>
            <a:r>
              <a:rPr lang="pl-PL" dirty="0" smtClean="0"/>
              <a:t>Zachęcam Cię, byś obejrzał ten krótki animowany film razem z całą swoją rodziną.</a:t>
            </a:r>
          </a:p>
          <a:p>
            <a:r>
              <a:rPr lang="pl-PL" dirty="0" smtClean="0">
                <a:hlinkClick r:id="rId2"/>
              </a:rPr>
              <a:t>https://www.youtube.com/watch?time_continue=212&amp;v=96kI8Mp1uOU&amp;feature=emb_logo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https://www.youtube.com/watch?v=ZknvkQLAKJ8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Przerywnik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pl-PL" b="1" i="1" dirty="0" smtClean="0"/>
              <a:t>Masażyk - List do babci</a:t>
            </a:r>
            <a:br>
              <a:rPr lang="pl-PL" b="1" i="1" dirty="0" smtClean="0"/>
            </a:br>
            <a:endParaRPr lang="pl-PL" b="1" dirty="0" smtClean="0"/>
          </a:p>
          <a:p>
            <a:pPr fontAlgn="base"/>
            <a:r>
              <a:rPr lang="pl-PL" dirty="0" smtClean="0"/>
              <a:t>Kochana babciu </a:t>
            </a:r>
            <a:r>
              <a:rPr lang="pl-PL" i="1" dirty="0" smtClean="0"/>
              <a:t>(Piszemy palcem na plecach dziecka).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KROPKA </a:t>
            </a:r>
            <a:r>
              <a:rPr lang="pl-PL" i="1" dirty="0" smtClean="0"/>
              <a:t>(naciskamy plecy w jednym miejscu)</a:t>
            </a:r>
            <a:br>
              <a:rPr lang="pl-PL" i="1" dirty="0" smtClean="0"/>
            </a:br>
            <a:r>
              <a:rPr lang="pl-PL" dirty="0" smtClean="0"/>
              <a:t>Piszę Ci, że mamy w domu kotka </a:t>
            </a:r>
            <a:r>
              <a:rPr lang="pl-PL" i="1" dirty="0" smtClean="0"/>
              <a:t>(kontynuujemy pisanie).</a:t>
            </a:r>
            <a:br>
              <a:rPr lang="pl-PL" i="1" dirty="0" smtClean="0"/>
            </a:br>
            <a:r>
              <a:rPr lang="pl-PL" dirty="0" smtClean="0"/>
              <a:t>KROPKA.</a:t>
            </a:r>
            <a:br>
              <a:rPr lang="pl-PL" dirty="0" smtClean="0"/>
            </a:br>
            <a:r>
              <a:rPr lang="pl-PL" dirty="0" smtClean="0"/>
              <a:t>Kotek chodzi </a:t>
            </a:r>
            <a:r>
              <a:rPr lang="pl-PL" i="1" dirty="0" smtClean="0"/>
              <a:t>(kroczymy palcami).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kotek skacze</a:t>
            </a:r>
            <a:r>
              <a:rPr lang="pl-PL" i="1" dirty="0" smtClean="0"/>
              <a:t> („skaczemy”, opierając dłoń na przemian na przegubie i palcach),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kotek drapie </a:t>
            </a:r>
            <a:r>
              <a:rPr lang="pl-PL" i="1" dirty="0" smtClean="0"/>
              <a:t>(delikatnie drapiemy dziecko po plecach)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kotek chrapie </a:t>
            </a:r>
            <a:r>
              <a:rPr lang="pl-PL" i="1" dirty="0" smtClean="0"/>
              <a:t>(opieramy na nich głowę i udajemy chrapanie)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I choć straszny z niego psotek </a:t>
            </a:r>
            <a:r>
              <a:rPr lang="pl-PL" i="1" dirty="0" smtClean="0"/>
              <a:t>(łaskoczemy dziecko po plecach)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bardzo fajny ten mój kotek </a:t>
            </a:r>
            <a:r>
              <a:rPr lang="pl-PL" i="1" dirty="0" smtClean="0"/>
              <a:t>(przytulamy dziecko).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Trenujemy empatię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Pewnie znasz wiele sytuacji, które przydarzyły się Tobie lub też twojej koleżance czy koledze.</a:t>
            </a:r>
          </a:p>
          <a:p>
            <a:r>
              <a:rPr lang="pl-PL" dirty="0" smtClean="0"/>
              <a:t>Możliwe, że wtedy usłyszałeś podobne słowa, a może sama/sam coś podobnego komuś powiedziałaś/powiedziałeś.</a:t>
            </a:r>
          </a:p>
          <a:p>
            <a:r>
              <a:rPr lang="pl-PL" dirty="0" smtClean="0"/>
              <a:t>Może, słysząc takie słowa poczułaś/poczułeś się gorzej.</a:t>
            </a:r>
          </a:p>
          <a:p>
            <a:r>
              <a:rPr lang="pl-PL" dirty="0" smtClean="0"/>
              <a:t>Może nawet nie wiedziałaś/nie wiedziałeś, że mówiąc w ten sposób nie dajesz swojej koleżance czy swojemu koledze wsparcia, tym samym nie okazujesz empatii.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sef\Desktop\rew\gimnastyka buzi i jęz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863" y="0"/>
            <a:ext cx="64976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295275"/>
            <a:ext cx="908685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1450"/>
            <a:ext cx="96012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576263"/>
            <a:ext cx="85915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933450"/>
            <a:ext cx="75533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533400"/>
            <a:ext cx="80867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100013"/>
            <a:ext cx="96297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771525"/>
            <a:ext cx="75533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GRATULUJĘ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741863"/>
          </a:xfrm>
        </p:spPr>
        <p:txBody>
          <a:bodyPr/>
          <a:lstStyle/>
          <a:p>
            <a:r>
              <a:rPr lang="pl-PL" dirty="0" smtClean="0"/>
              <a:t>Jeśli udało Ci się wykonać wszystkie ćwiczenia, pozwól, że na Twoją głowę przywdzieję prawdziwą, złotą koronę.</a:t>
            </a:r>
          </a:p>
          <a:p>
            <a:r>
              <a:rPr lang="pl-PL" dirty="0" smtClean="0"/>
              <a:t>POZDRAWIAM SERDECZNIE – Agnieszka Spadło</a:t>
            </a:r>
            <a:endParaRPr lang="pl-PL" dirty="0"/>
          </a:p>
        </p:txBody>
      </p:sp>
      <p:pic>
        <p:nvPicPr>
          <p:cNvPr id="37890" name="Picture 2" descr="C:\Users\Josef\Desktop\Korona-krola-zlota-1-KKZL-N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99" y="3606800"/>
            <a:ext cx="3556001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sef\Desktop\rew\5cff9ed7-1dff-468c-98a4-d395fb1a1ed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-1"/>
            <a:ext cx="7950200" cy="654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sef\Desktop\rew\rew 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100" y="1"/>
            <a:ext cx="6019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osef\Desktop\rew\re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363" y="0"/>
            <a:ext cx="56213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sef\Desktop\rew\Masz zadanie! czyli pomysł do zabrania na godzinę wychowawcz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0" y="165100"/>
            <a:ext cx="6565900" cy="669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Weź kartkę w kratkę i pomóż babci dokończyć wzór</a:t>
            </a:r>
            <a:endParaRPr lang="pl-PL" dirty="0"/>
          </a:p>
        </p:txBody>
      </p:sp>
      <p:pic>
        <p:nvPicPr>
          <p:cNvPr id="4" name="Picture 3" descr="C:\Users\Josef\Desktop\rew\rew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84368" y="1825625"/>
            <a:ext cx="3823263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PRZERYWNIK</a:t>
            </a:r>
            <a:endParaRPr lang="pl-PL" b="1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65601" y="1524000"/>
            <a:ext cx="376575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656</Words>
  <Application>Microsoft Office PowerPoint</Application>
  <PresentationFormat>Niestandardowy</PresentationFormat>
  <Paragraphs>56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   Trochę pracy, trochę relaksu  MIMO WSZYSTKO – UŚMIECH PROSZĘ </vt:lpstr>
      <vt:lpstr>Zaczynamy</vt:lpstr>
      <vt:lpstr>Slajd 3</vt:lpstr>
      <vt:lpstr>Slajd 4</vt:lpstr>
      <vt:lpstr>Slajd 5</vt:lpstr>
      <vt:lpstr>Slajd 6</vt:lpstr>
      <vt:lpstr>Slajd 7</vt:lpstr>
      <vt:lpstr>Weź kartkę w kratkę i pomóż babci dokończyć wzór</vt:lpstr>
      <vt:lpstr>PRZERYWNIK</vt:lpstr>
      <vt:lpstr>Opisz, jak się czujesz, gdy…</vt:lpstr>
      <vt:lpstr>Slajd 11</vt:lpstr>
      <vt:lpstr>Slajd 12</vt:lpstr>
      <vt:lpstr>Slajd 13</vt:lpstr>
      <vt:lpstr>Kontrolowanie emocji </vt:lpstr>
      <vt:lpstr>Przerywnik</vt:lpstr>
      <vt:lpstr>Zaproś do gry rodzeństwo, mamę, tatę…</vt:lpstr>
      <vt:lpstr>Zaproś do gry rodzeństwo, mamę, tatę…</vt:lpstr>
      <vt:lpstr>Slajd 18</vt:lpstr>
      <vt:lpstr>Slajd 19</vt:lpstr>
      <vt:lpstr>Czas przyjrzeć się sobie…</vt:lpstr>
      <vt:lpstr>Przerywnik</vt:lpstr>
      <vt:lpstr>Zastanów się, co każda z osób na przyjęciu urodzinowym może myśleć i co może czuć. Co mógłbyś zrobić, żeby każdy z gości czuł się dobrze i komfortowo?</vt:lpstr>
      <vt:lpstr>Slajd 23</vt:lpstr>
      <vt:lpstr>Slajd 24</vt:lpstr>
      <vt:lpstr>Slajd 25</vt:lpstr>
      <vt:lpstr>Przerywnik</vt:lpstr>
      <vt:lpstr>Pokonywanie własnych słabości i przyjaźń to filar szczęścia ZAPRASZAM NA FILM</vt:lpstr>
      <vt:lpstr>Przerywnik</vt:lpstr>
      <vt:lpstr>Trenujemy empatię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GRATULUJĘ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 BADANIE POZIOMU TEMPERAMENTU W RÓŻNYCH GRUPACH ZAWODOWYCH   RÓŻNICE INDYWIDUALNE W GRUPIE NAUCZYCIELI</dc:title>
  <dc:creator>Josef</dc:creator>
  <cp:lastModifiedBy>Josef</cp:lastModifiedBy>
  <cp:revision>82</cp:revision>
  <dcterms:created xsi:type="dcterms:W3CDTF">2019-12-18T19:02:11Z</dcterms:created>
  <dcterms:modified xsi:type="dcterms:W3CDTF">2020-03-30T11:09:02Z</dcterms:modified>
</cp:coreProperties>
</file>